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91" r:id="rId2"/>
    <p:sldId id="279" r:id="rId3"/>
    <p:sldId id="280" r:id="rId4"/>
    <p:sldId id="292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8" userDrawn="1">
          <p15:clr>
            <a:srgbClr val="A4A3A4"/>
          </p15:clr>
        </p15:guide>
        <p15:guide id="2" pos="29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6513" autoAdjust="0"/>
  </p:normalViewPr>
  <p:slideViewPr>
    <p:cSldViewPr snapToObjects="1" showGuides="1">
      <p:cViewPr varScale="1">
        <p:scale>
          <a:sx n="91" d="100"/>
          <a:sy n="91" d="100"/>
        </p:scale>
        <p:origin x="96" y="1506"/>
      </p:cViewPr>
      <p:guideLst>
        <p:guide orient="horz" pos="1188"/>
        <p:guide pos="29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26288-F6C0-4349-A745-88E31AF811F3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79CC5-D189-4005-979D-63E1370C7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7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smtClean="0">
                <a:solidFill>
                  <a:prstClr val="black"/>
                </a:solidFill>
                <a:latin typeface="Arial" charset="0"/>
              </a:rPr>
              <a:t>(Larry / Bob’s request for approval)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79CC5-D189-4005-979D-63E1370C7E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3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5950"/>
            <a:ext cx="7772400" cy="6858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612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28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820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41042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741043"/>
            <a:ext cx="5111750" cy="40867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0"/>
            <a:ext cx="3008313" cy="31704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7309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899297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58428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32435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5815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00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35756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90" y="747629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6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5950"/>
            <a:ext cx="7772400" cy="6858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26525"/>
            <a:ext cx="6400800" cy="58522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632" y="3995928"/>
            <a:ext cx="3611880" cy="94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07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45267"/>
            <a:ext cx="6096000" cy="378683"/>
          </a:xfrm>
        </p:spPr>
        <p:txBody>
          <a:bodyPr>
            <a:noAutofit/>
          </a:bodyPr>
          <a:lstStyle>
            <a:lvl1pPr algn="r">
              <a:defRPr sz="2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90749"/>
            <a:ext cx="7781992" cy="2403873"/>
          </a:xfrm>
        </p:spPr>
        <p:txBody>
          <a:bodyPr>
            <a:normAutofit/>
          </a:bodyPr>
          <a:lstStyle>
            <a:lvl1pPr marL="227013" indent="-227013">
              <a:spcBef>
                <a:spcPts val="0"/>
              </a:spcBef>
              <a:spcAft>
                <a:spcPts val="2400"/>
              </a:spcAft>
              <a:buNone/>
              <a:tabLst>
                <a:tab pos="8002588" algn="r"/>
              </a:tabLst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1pPr>
            <a:lvl2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2pPr>
            <a:lvl3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3pPr>
            <a:lvl4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4pPr>
            <a:lvl5pPr>
              <a:defRPr lang="en-US" sz="2400" kern="1200" dirty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553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45267"/>
            <a:ext cx="6096000" cy="378683"/>
          </a:xfrm>
        </p:spPr>
        <p:txBody>
          <a:bodyPr>
            <a:noAutofit/>
          </a:bodyPr>
          <a:lstStyle>
            <a:lvl1pPr algn="r">
              <a:defRPr sz="2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21347"/>
            <a:ext cx="7781992" cy="457201"/>
          </a:xfrm>
        </p:spPr>
        <p:txBody>
          <a:bodyPr>
            <a:normAutofit/>
          </a:bodyPr>
          <a:lstStyle>
            <a:lvl1pPr marL="227013" indent="-227013" algn="ctr">
              <a:spcBef>
                <a:spcPts val="0"/>
              </a:spcBef>
              <a:spcAft>
                <a:spcPts val="2400"/>
              </a:spcAft>
              <a:buNone/>
              <a:tabLst>
                <a:tab pos="8002588" algn="r"/>
              </a:tabLst>
              <a:defRPr lang="en-US" sz="2400" kern="1200" dirty="0" smtClean="0">
                <a:solidFill>
                  <a:schemeClr val="accent1"/>
                </a:solidFill>
                <a:latin typeface="Gotham Book" pitchFamily="50" charset="0"/>
                <a:ea typeface="+mn-ea"/>
                <a:cs typeface="Gotham Book" pitchFamily="50" charset="0"/>
              </a:defRPr>
            </a:lvl1pPr>
            <a:lvl2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2pPr>
            <a:lvl3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3pPr>
            <a:lvl4pPr>
              <a:defRPr lang="en-US" sz="24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4pPr>
            <a:lvl5pPr>
              <a:defRPr lang="en-US" sz="2400" kern="1200" dirty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14400" y="2359347"/>
            <a:ext cx="7772400" cy="7620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664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7350"/>
            <a:ext cx="4038600" cy="2545556"/>
          </a:xfrm>
        </p:spPr>
        <p:txBody>
          <a:bodyPr>
            <a:normAutofit/>
          </a:bodyPr>
          <a:lstStyle>
            <a:lvl1pPr marL="0" indent="0">
              <a:buNone/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1pPr>
            <a:lvl2pPr marL="457200" indent="0">
              <a:buNone/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2pPr>
            <a:lvl3pPr marL="914400" indent="0">
              <a:buNone/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3pPr>
            <a:lvl4pPr marL="1371600" indent="0">
              <a:buNone/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4pPr>
            <a:lvl5pPr marL="1828800" indent="0">
              <a:buNone/>
              <a:defRPr lang="en-US" sz="1800" kern="1200" dirty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4038600" cy="254555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2400"/>
              </a:spcAft>
              <a:buNone/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3pPr>
            <a:lvl4pPr>
              <a:defRPr lang="en-US" sz="1800" kern="1200" dirty="0" smtClean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4pPr>
            <a:lvl5pPr>
              <a:defRPr lang="en-US" sz="1800" kern="1200" dirty="0">
                <a:solidFill>
                  <a:schemeClr val="tx2"/>
                </a:solidFill>
                <a:latin typeface="Gotham Book" pitchFamily="50" charset="0"/>
                <a:ea typeface="+mn-ea"/>
                <a:cs typeface="Gotham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90800" y="745267"/>
            <a:ext cx="6096000" cy="378683"/>
          </a:xfrm>
        </p:spPr>
        <p:txBody>
          <a:bodyPr>
            <a:noAutofit/>
          </a:bodyPr>
          <a:lstStyle>
            <a:lvl1pPr algn="r">
              <a:defRPr sz="2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5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  <a:defRPr lang="en-US" sz="2400" kern="1200" dirty="0">
                <a:solidFill>
                  <a:schemeClr val="tx2"/>
                </a:solidFill>
                <a:latin typeface="Gotham Book"/>
                <a:ea typeface="+mj-ea"/>
                <a:cs typeface="Gotham Book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6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00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95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5735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5735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8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6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45267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92" y="1667345"/>
            <a:ext cx="8229600" cy="2927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8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  <p:sldLayoutId id="2147483652" r:id="rId5"/>
    <p:sldLayoutId id="2147483650" r:id="rId6"/>
    <p:sldLayoutId id="2147483651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Gotham Book"/>
          <a:ea typeface="+mj-ea"/>
          <a:cs typeface="Gotham Boo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accent1"/>
          </a:solidFill>
          <a:latin typeface="Gotham Book"/>
          <a:ea typeface="+mn-ea"/>
          <a:cs typeface="Gotham Boo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Gotham Book"/>
          <a:ea typeface="+mn-ea"/>
          <a:cs typeface="Gotham Boo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65000"/>
            </a:schemeClr>
          </a:solidFill>
          <a:latin typeface="Gotham Book"/>
          <a:ea typeface="+mn-ea"/>
          <a:cs typeface="Gotham Boo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Gotham Book"/>
          <a:ea typeface="+mn-ea"/>
          <a:cs typeface="Gotham Boo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Gotham Book"/>
          <a:ea typeface="+mn-ea"/>
          <a:cs typeface="Gotham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Title of Your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954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914400" y="3409950"/>
            <a:ext cx="7781992" cy="457201"/>
          </a:xfrm>
        </p:spPr>
        <p:txBody>
          <a:bodyPr/>
          <a:lstStyle/>
          <a:p>
            <a:r>
              <a:rPr lang="en-US" dirty="0" smtClean="0"/>
              <a:t>Subhead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8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Big paragraph of centered text can 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5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header here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Bulleted item</a:t>
            </a:r>
          </a:p>
          <a:p>
            <a:r>
              <a:rPr lang="en-US" dirty="0" smtClean="0"/>
              <a:t>Bulleted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33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35</Words>
  <Application>Microsoft Office PowerPoint</Application>
  <PresentationFormat>On-screen Show (16:9)</PresentationFormat>
  <Paragraphs>12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Gotham Book</vt:lpstr>
      <vt:lpstr>Office Theme</vt:lpstr>
      <vt:lpstr>Title of Your Presentation</vt:lpstr>
      <vt:lpstr>Section Title</vt:lpstr>
      <vt:lpstr>Section Title</vt:lpstr>
      <vt:lpstr>Section header here</vt:lpstr>
    </vt:vector>
  </TitlesOfParts>
  <Company>JFMD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 Cohen</dc:creator>
  <cp:lastModifiedBy>John Hardwick</cp:lastModifiedBy>
  <cp:revision>79</cp:revision>
  <dcterms:created xsi:type="dcterms:W3CDTF">2018-03-15T15:31:07Z</dcterms:created>
  <dcterms:modified xsi:type="dcterms:W3CDTF">2018-05-02T22:37:57Z</dcterms:modified>
</cp:coreProperties>
</file>